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65" r:id="rId7"/>
    <p:sldId id="259" r:id="rId8"/>
    <p:sldId id="261" r:id="rId9"/>
    <p:sldId id="278" r:id="rId10"/>
    <p:sldId id="280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TM Ambrosia" panose="02040603050506020204" pitchFamily="18" charset="0"/>
      <p:regular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UTM Daxline Medium" panose="02040603050506020204" pitchFamily="18" charset="0"/>
      <p:regular r:id="rId21"/>
    </p:embeddedFont>
    <p:embeddedFont>
      <p:font typeface="UTM HelvetIns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0B9"/>
    <a:srgbClr val="FFF47D"/>
    <a:srgbClr val="C2F784"/>
    <a:srgbClr val="FFF5E0"/>
    <a:srgbClr val="B0EDDE"/>
    <a:srgbClr val="F6A9A9"/>
    <a:srgbClr val="FAFAFA"/>
    <a:srgbClr val="FFBF86"/>
    <a:srgbClr val="299AD9"/>
    <a:srgbClr val="1F6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media1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34391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568079" y="2674590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491356" y="-506475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793870" y="3341211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928618" y="-257773"/>
            <a:ext cx="3142875" cy="36059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5177013" y="3431187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6029" y="908585"/>
            <a:ext cx="3159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Tập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làm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văn</a:t>
            </a:r>
            <a:endParaRPr lang="en-US" sz="8000" dirty="0">
              <a:solidFill>
                <a:srgbClr val="C2F7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brosia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7627" y="2214776"/>
            <a:ext cx="7443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MIÊU TẢ ĐỒ VẬT</a:t>
            </a:r>
          </a:p>
          <a:p>
            <a:pPr algn="ctr"/>
            <a:endParaRPr lang="en-US" sz="7200" dirty="0">
              <a:solidFill>
                <a:srgbClr val="FFF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8578" y="3222268"/>
            <a:ext cx="365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(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Kiểm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tra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 </a:t>
            </a:r>
            <a:r>
              <a:rPr lang="en-US" sz="80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viết</a:t>
            </a:r>
            <a:r>
              <a:rPr lang="en-US" sz="80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ia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8" grpId="0"/>
    </p:bldLst>
  </p:timing>
  <p:extLst>
    <p:ext uri="{E180D4A7-C9FB-4DFB-919C-405C955672EB}">
      <p14:showEvtLst xmlns:p14="http://schemas.microsoft.com/office/powerpoint/2010/main">
        <p14:playEvt time="1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8DCA91-ADD5-4B42-91CB-ED7439267C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7511583" y="-1352679"/>
            <a:ext cx="1384587" cy="40609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E47FEE-A4D0-4209-A170-ABCE63EF6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8" r="84088" b="15002"/>
          <a:stretch/>
        </p:blipFill>
        <p:spPr>
          <a:xfrm flipH="1">
            <a:off x="10467704" y="2706129"/>
            <a:ext cx="1724292" cy="18711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DFF044-666F-464B-8902-1DC22535A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6" b="66984"/>
          <a:stretch/>
        </p:blipFill>
        <p:spPr>
          <a:xfrm rot="16200000">
            <a:off x="-368268" y="3087028"/>
            <a:ext cx="4166382" cy="34298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3515F-0B7D-4A22-B954-6EAE0EDCF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1" t="16719" b="52381"/>
          <a:stretch/>
        </p:blipFill>
        <p:spPr>
          <a:xfrm rot="5400000" flipH="1">
            <a:off x="1207980" y="-549558"/>
            <a:ext cx="1974816" cy="29877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61692-9A3A-4A1B-B5B3-55D4F3D3EC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9" r="55098"/>
          <a:stretch/>
        </p:blipFill>
        <p:spPr>
          <a:xfrm rot="16200000">
            <a:off x="8675214" y="3341156"/>
            <a:ext cx="3236753" cy="3796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6B294A9-46BB-423B-8612-547C8D70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16200000">
            <a:off x="8531178" y="-345615"/>
            <a:ext cx="3430939" cy="39364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52DFBE8-B022-4C95-9D82-E03751F10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5400000">
            <a:off x="3560099" y="4670427"/>
            <a:ext cx="1522407" cy="29546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C0B3BD-2E32-4B10-A1DB-6860A324A7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4" r="70314" b="19789"/>
          <a:stretch/>
        </p:blipFill>
        <p:spPr>
          <a:xfrm rot="16200000">
            <a:off x="6402684" y="3425504"/>
            <a:ext cx="2045398" cy="484178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548399-62A9-40D4-ABB4-4BF52B2DE7D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9" r="65180" b="54594"/>
          <a:stretch/>
        </p:blipFill>
        <p:spPr>
          <a:xfrm>
            <a:off x="0" y="1665986"/>
            <a:ext cx="2545492" cy="1837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F25FA6-ED95-4735-BC19-8BF1E9F155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4" t="45714" r="-38" b="22869"/>
          <a:stretch/>
        </p:blipFill>
        <p:spPr>
          <a:xfrm rot="16200000">
            <a:off x="4351485" y="-400731"/>
            <a:ext cx="1183374" cy="18952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85F3368-E4EF-48EE-BB37-14B67FD615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33694"/>
          <a:stretch/>
        </p:blipFill>
        <p:spPr>
          <a:xfrm rot="10800000">
            <a:off x="-23209" y="19490"/>
            <a:ext cx="1068316" cy="20733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15304" y="896773"/>
            <a:ext cx="835098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CHÀO </a:t>
            </a:r>
          </a:p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6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719001-E8BA-4598-B9CB-753619E3E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9652871" y="-1338169"/>
            <a:ext cx="1384587" cy="40609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B5C504-5AFA-47D7-849C-3C9578A9D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7" t="44865" b="43731"/>
          <a:stretch/>
        </p:blipFill>
        <p:spPr>
          <a:xfrm rot="10800000" flipV="1">
            <a:off x="0" y="5225351"/>
            <a:ext cx="1581666" cy="1632649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3CBED3E9-0EE7-4575-94DE-C532D643D619}"/>
              </a:ext>
            </a:extLst>
          </p:cNvPr>
          <p:cNvSpPr/>
          <p:nvPr/>
        </p:nvSpPr>
        <p:spPr>
          <a:xfrm>
            <a:off x="8209305" y="956299"/>
            <a:ext cx="902485" cy="856570"/>
          </a:xfrm>
          <a:prstGeom prst="ellipse">
            <a:avLst/>
          </a:prstGeom>
          <a:solidFill>
            <a:srgbClr val="1F6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A8BB3A-0900-4EC2-B195-C7731FE0A1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8" r="1" b="71774"/>
          <a:stretch/>
        </p:blipFill>
        <p:spPr>
          <a:xfrm rot="5400000">
            <a:off x="7286634" y="1836424"/>
            <a:ext cx="5467677" cy="456399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8280" y="243882"/>
            <a:ext cx="78116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1990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19900" dirty="0" err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19900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BD3A6C5-0A93-4630-A959-73F5FB16A6C1}"/>
              </a:ext>
            </a:extLst>
          </p:cNvPr>
          <p:cNvSpPr/>
          <p:nvPr/>
        </p:nvSpPr>
        <p:spPr>
          <a:xfrm rot="19497725">
            <a:off x="136213" y="2414981"/>
            <a:ext cx="1209902" cy="120248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10"/>
          <p:cNvSpPr/>
          <p:nvPr/>
        </p:nvSpPr>
        <p:spPr>
          <a:xfrm rot="19497725">
            <a:off x="7182883" y="4913780"/>
            <a:ext cx="1734038" cy="172340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8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60390" y="218369"/>
            <a:ext cx="78116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“</a:t>
            </a:r>
            <a:r>
              <a:rPr lang="en-US" sz="166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Đập</a:t>
            </a:r>
            <a:r>
              <a:rPr lang="en-US" sz="166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16600" dirty="0" err="1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Hộp</a:t>
            </a:r>
            <a:r>
              <a:rPr lang="en-US" sz="16600" dirty="0">
                <a:solidFill>
                  <a:srgbClr val="C2F7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Chọn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một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phần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quà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.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sẽ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bí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ẩn</a:t>
            </a:r>
            <a:r>
              <a:rPr lang="en-US" altLang="zh-CN" sz="3600" b="1" dirty="0">
                <a:solidFill>
                  <a:srgbClr val="00206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509616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84693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75953" y="290345"/>
            <a:ext cx="7811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Đề</a:t>
            </a:r>
            <a:r>
              <a:rPr lang="en-US" sz="100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10000" dirty="0" err="1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bài</a:t>
            </a:r>
            <a:r>
              <a:rPr lang="en-US" sz="100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10000" dirty="0" err="1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gợi</a:t>
            </a:r>
            <a:r>
              <a:rPr lang="en-US" sz="10000" dirty="0"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ý </a:t>
            </a: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2"/>
          <a:stretch/>
        </p:blipFill>
        <p:spPr>
          <a:xfrm flipH="1">
            <a:off x="7679656" y="2765065"/>
            <a:ext cx="5202335" cy="4196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: 圆角 2">
            <a:extLst>
              <a:ext uri="{FF2B5EF4-FFF2-40B4-BE49-F238E27FC236}">
                <a16:creationId xmlns:a16="http://schemas.microsoft.com/office/drawing/2014/main" id="{56002F28-1257-4827-B5FA-E5B498C20567}"/>
              </a:ext>
            </a:extLst>
          </p:cNvPr>
          <p:cNvSpPr/>
          <p:nvPr/>
        </p:nvSpPr>
        <p:spPr>
          <a:xfrm>
            <a:off x="302901" y="2155189"/>
            <a:ext cx="7999851" cy="4453829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E66B274-C3E1-432B-A078-1FFF8914784D}"/>
              </a:ext>
            </a:extLst>
          </p:cNvPr>
          <p:cNvSpPr txBox="1"/>
          <p:nvPr/>
        </p:nvSpPr>
        <p:spPr>
          <a:xfrm>
            <a:off x="763353" y="2617059"/>
            <a:ext cx="7315200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cặp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2: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thước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kẻ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3: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bút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chì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4: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0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Picture 8" descr="F:\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909" y="160122"/>
            <a:ext cx="6441190" cy="6478859"/>
          </a:xfrm>
          <a:prstGeom prst="rect">
            <a:avLst/>
          </a:prstGeom>
          <a:noFill/>
        </p:spPr>
      </p:pic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866732" y="897553"/>
            <a:ext cx="78116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Kiểm</a:t>
            </a:r>
            <a:r>
              <a:rPr lang="en-US" sz="16600" dirty="0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 </a:t>
            </a:r>
          </a:p>
          <a:p>
            <a:pPr algn="ctr"/>
            <a:r>
              <a:rPr lang="en-US" sz="16600" dirty="0" err="1">
                <a:solidFill>
                  <a:srgbClr val="FDC0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tra</a:t>
            </a:r>
            <a:endParaRPr lang="en-US" sz="16600" dirty="0">
              <a:solidFill>
                <a:srgbClr val="FDC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ECEAB4-6451-44C5-93F4-A6F0D9B2FC1E}"/>
              </a:ext>
            </a:extLst>
          </p:cNvPr>
          <p:cNvSpPr txBox="1"/>
          <p:nvPr/>
        </p:nvSpPr>
        <p:spPr>
          <a:xfrm>
            <a:off x="2289074" y="399196"/>
            <a:ext cx="8275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Cấu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tạo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miêu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tả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vật</a:t>
            </a:r>
            <a:endParaRPr lang="en-US" altLang="zh-CN" sz="3600" b="1" dirty="0">
              <a:solidFill>
                <a:srgbClr val="FF0000"/>
              </a:solidFill>
              <a:latin typeface="UTM Avo" panose="02040603050506020204" pitchFamily="18" charset="0"/>
              <a:ea typeface="包图简圆体" panose="02010601030101010101" pitchFamily="2" charset="-122"/>
            </a:endParaRPr>
          </a:p>
        </p:txBody>
      </p:sp>
      <p:pic>
        <p:nvPicPr>
          <p:cNvPr id="29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44388" r="10377" b="2279"/>
          <a:stretch/>
        </p:blipFill>
        <p:spPr>
          <a:xfrm flipH="1">
            <a:off x="8602922" y="3127249"/>
            <a:ext cx="3589077" cy="37307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595" y="1113854"/>
            <a:ext cx="115553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Ai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endParaRPr lang="en-US" sz="2400" dirty="0">
              <a:solidFill>
                <a:srgbClr val="00206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4"/>
          <p:cNvSpPr txBox="1"/>
          <p:nvPr/>
        </p:nvSpPr>
        <p:spPr>
          <a:xfrm>
            <a:off x="501991" y="483775"/>
            <a:ext cx="1128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điều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cần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lưu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ý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khi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viết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bài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miêu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tả</a:t>
            </a:r>
            <a:r>
              <a:rPr lang="en-US" altLang="zh-CN" sz="3600" b="1" dirty="0">
                <a:solidFill>
                  <a:srgbClr val="FF0000"/>
                </a:solidFill>
                <a:latin typeface="UTM Avo" panose="02040603050506020204" pitchFamily="18" charset="0"/>
                <a:ea typeface="包图简圆体" panose="02010601030101010101" pitchFamily="2" charset="-122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273" y="1283013"/>
            <a:ext cx="115553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3" descr="F:\ibaotu_19481705_5e9edf405d340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1" y="4273887"/>
            <a:ext cx="6096000" cy="2749550"/>
          </a:xfrm>
          <a:prstGeom prst="rect">
            <a:avLst/>
          </a:prstGeom>
          <a:noFill/>
        </p:spPr>
      </p:pic>
      <p:pic>
        <p:nvPicPr>
          <p:cNvPr id="27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4" t="65960" r="-298" b="-174"/>
          <a:stretch/>
        </p:blipFill>
        <p:spPr>
          <a:xfrm rot="5400000" flipV="1">
            <a:off x="9240615" y="3819711"/>
            <a:ext cx="2855100" cy="3275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289254" y="330868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312519A-4B3C-469E-BD0A-80779911F4B6}"/>
              </a:ext>
            </a:extLst>
          </p:cNvPr>
          <p:cNvSpPr/>
          <p:nvPr/>
        </p:nvSpPr>
        <p:spPr>
          <a:xfrm>
            <a:off x="289251" y="1935619"/>
            <a:ext cx="11613492" cy="3068764"/>
          </a:xfrm>
          <a:prstGeom prst="roundRect">
            <a:avLst>
              <a:gd name="adj" fmla="val 1612"/>
            </a:avLst>
          </a:prstGeom>
          <a:solidFill>
            <a:srgbClr val="299AD9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3" y="1935619"/>
            <a:ext cx="8986448" cy="45915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899" y="409969"/>
            <a:ext cx="11962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Chúng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ta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cùng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viết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 </a:t>
            </a:r>
            <a:r>
              <a:rPr lang="en-US" sz="8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nào</a:t>
            </a:r>
            <a:r>
              <a:rPr 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elvetIns" panose="020406030505060202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1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294</Words>
  <Application>Microsoft Office PowerPoint</Application>
  <PresentationFormat>Màn hình rộng</PresentationFormat>
  <Paragraphs>35</Paragraphs>
  <Slides>10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UTM Showcard</vt:lpstr>
      <vt:lpstr>Times New Roman</vt:lpstr>
      <vt:lpstr>Wingdings</vt:lpstr>
      <vt:lpstr>UTM Daxline Medium</vt:lpstr>
      <vt:lpstr>UTM Avo</vt:lpstr>
      <vt:lpstr>Calibri</vt:lpstr>
      <vt:lpstr>Arial</vt:lpstr>
      <vt:lpstr>UTM HelvetIns</vt:lpstr>
      <vt:lpstr>UTM Ambrosia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Hồ Thị Hồng Linh</cp:lastModifiedBy>
  <cp:revision>26</cp:revision>
  <dcterms:created xsi:type="dcterms:W3CDTF">2021-10-11T07:55:13Z</dcterms:created>
  <dcterms:modified xsi:type="dcterms:W3CDTF">2022-01-27T02:02:35Z</dcterms:modified>
  <cp:version>X022</cp:version>
</cp:coreProperties>
</file>